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87" r:id="rId4"/>
  </p:sldMasterIdLst>
  <p:sldIdLst>
    <p:sldId id="256" r:id="rId5"/>
    <p:sldId id="261" r:id="rId6"/>
    <p:sldId id="260" r:id="rId7"/>
    <p:sldId id="266" r:id="rId8"/>
    <p:sldId id="265" r:id="rId9"/>
    <p:sldId id="267" r:id="rId10"/>
    <p:sldId id="258" r:id="rId11"/>
    <p:sldId id="263" r:id="rId12"/>
    <p:sldId id="264" r:id="rId13"/>
    <p:sldId id="257" r:id="rId14"/>
    <p:sldId id="268" r:id="rId15"/>
    <p:sldId id="25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3D72D5-2C78-4F03-A2BA-84F7580B315D}" v="16" dt="2022-09-19T22:28:01.650"/>
    <p1510:client id="{CD34E503-35EA-E745-8170-F07C62FCEFCD}" v="6" dt="2022-09-19T16:54:41.6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961"/>
    <p:restoredTop sz="96336"/>
  </p:normalViewPr>
  <p:slideViewPr>
    <p:cSldViewPr snapToGrid="0" snapToObjects="1">
      <p:cViewPr varScale="1">
        <p:scale>
          <a:sx n="158" d="100"/>
          <a:sy n="158" d="100"/>
        </p:scale>
        <p:origin x="20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m, Victor" userId="91b29098-04e4-4dfe-b324-40c874d63a45" providerId="ADAL" clId="{C1B44FE9-208A-524F-BD98-0C95F494B251}"/>
    <pc:docChg chg="modSld">
      <pc:chgData name="Tam, Victor" userId="91b29098-04e4-4dfe-b324-40c874d63a45" providerId="ADAL" clId="{C1B44FE9-208A-524F-BD98-0C95F494B251}" dt="2022-08-31T21:10:46.744" v="130" actId="20577"/>
      <pc:docMkLst>
        <pc:docMk/>
      </pc:docMkLst>
      <pc:sldChg chg="modSp mod">
        <pc:chgData name="Tam, Victor" userId="91b29098-04e4-4dfe-b324-40c874d63a45" providerId="ADAL" clId="{C1B44FE9-208A-524F-BD98-0C95F494B251}" dt="2022-08-31T20:29:58.250" v="3" actId="20577"/>
        <pc:sldMkLst>
          <pc:docMk/>
          <pc:sldMk cId="3576280099" sldId="256"/>
        </pc:sldMkLst>
        <pc:spChg chg="mod">
          <ac:chgData name="Tam, Victor" userId="91b29098-04e4-4dfe-b324-40c874d63a45" providerId="ADAL" clId="{C1B44FE9-208A-524F-BD98-0C95F494B251}" dt="2022-08-31T20:29:58.250" v="3" actId="20577"/>
          <ac:spMkLst>
            <pc:docMk/>
            <pc:sldMk cId="3576280099" sldId="256"/>
            <ac:spMk id="3" creationId="{87934FC9-0337-AE4E-90D4-B089DDCA7BA2}"/>
          </ac:spMkLst>
        </pc:spChg>
      </pc:sldChg>
      <pc:sldChg chg="modSp mod">
        <pc:chgData name="Tam, Victor" userId="91b29098-04e4-4dfe-b324-40c874d63a45" providerId="ADAL" clId="{C1B44FE9-208A-524F-BD98-0C95F494B251}" dt="2022-08-31T21:10:22.219" v="126" actId="20577"/>
        <pc:sldMkLst>
          <pc:docMk/>
          <pc:sldMk cId="817477793" sldId="260"/>
        </pc:sldMkLst>
        <pc:spChg chg="mod">
          <ac:chgData name="Tam, Victor" userId="91b29098-04e4-4dfe-b324-40c874d63a45" providerId="ADAL" clId="{C1B44FE9-208A-524F-BD98-0C95F494B251}" dt="2022-08-31T21:10:22.219" v="126" actId="20577"/>
          <ac:spMkLst>
            <pc:docMk/>
            <pc:sldMk cId="817477793" sldId="260"/>
            <ac:spMk id="6" creationId="{58B9C55A-19F0-7442-AEA8-9B75EC12C803}"/>
          </ac:spMkLst>
        </pc:spChg>
      </pc:sldChg>
      <pc:sldChg chg="modSp mod">
        <pc:chgData name="Tam, Victor" userId="91b29098-04e4-4dfe-b324-40c874d63a45" providerId="ADAL" clId="{C1B44FE9-208A-524F-BD98-0C95F494B251}" dt="2022-08-31T21:10:46.744" v="130" actId="20577"/>
        <pc:sldMkLst>
          <pc:docMk/>
          <pc:sldMk cId="748394378" sldId="261"/>
        </pc:sldMkLst>
        <pc:spChg chg="mod">
          <ac:chgData name="Tam, Victor" userId="91b29098-04e4-4dfe-b324-40c874d63a45" providerId="ADAL" clId="{C1B44FE9-208A-524F-BD98-0C95F494B251}" dt="2022-08-31T21:10:43.763" v="129" actId="20577"/>
          <ac:spMkLst>
            <pc:docMk/>
            <pc:sldMk cId="748394378" sldId="261"/>
            <ac:spMk id="4" creationId="{B543FDD0-92BD-074E-9B72-BAD4A85E54AD}"/>
          </ac:spMkLst>
        </pc:spChg>
        <pc:spChg chg="mod">
          <ac:chgData name="Tam, Victor" userId="91b29098-04e4-4dfe-b324-40c874d63a45" providerId="ADAL" clId="{C1B44FE9-208A-524F-BD98-0C95F494B251}" dt="2022-08-31T21:10:46.744" v="130" actId="20577"/>
          <ac:spMkLst>
            <pc:docMk/>
            <pc:sldMk cId="748394378" sldId="261"/>
            <ac:spMk id="5" creationId="{1493BCA2-4615-D544-94D0-AEBBF600101B}"/>
          </ac:spMkLst>
        </pc:spChg>
      </pc:sldChg>
      <pc:sldChg chg="modSp mod">
        <pc:chgData name="Tam, Victor" userId="91b29098-04e4-4dfe-b324-40c874d63a45" providerId="ADAL" clId="{C1B44FE9-208A-524F-BD98-0C95F494B251}" dt="2022-08-31T20:31:05.222" v="95" actId="20577"/>
        <pc:sldMkLst>
          <pc:docMk/>
          <pc:sldMk cId="4056512441" sldId="262"/>
        </pc:sldMkLst>
        <pc:spChg chg="mod">
          <ac:chgData name="Tam, Victor" userId="91b29098-04e4-4dfe-b324-40c874d63a45" providerId="ADAL" clId="{C1B44FE9-208A-524F-BD98-0C95F494B251}" dt="2022-08-31T20:31:02.655" v="93" actId="20577"/>
          <ac:spMkLst>
            <pc:docMk/>
            <pc:sldMk cId="4056512441" sldId="262"/>
            <ac:spMk id="4" creationId="{BEEFB878-8598-7F4B-A094-33186E4FAE90}"/>
          </ac:spMkLst>
        </pc:spChg>
        <pc:spChg chg="mod">
          <ac:chgData name="Tam, Victor" userId="91b29098-04e4-4dfe-b324-40c874d63a45" providerId="ADAL" clId="{C1B44FE9-208A-524F-BD98-0C95F494B251}" dt="2022-08-31T20:31:05.222" v="95" actId="20577"/>
          <ac:spMkLst>
            <pc:docMk/>
            <pc:sldMk cId="4056512441" sldId="262"/>
            <ac:spMk id="5" creationId="{6770C595-C6CF-114B-88F0-7B961F49EACE}"/>
          </ac:spMkLst>
        </pc:spChg>
      </pc:sldChg>
      <pc:sldChg chg="modSp mod">
        <pc:chgData name="Tam, Victor" userId="91b29098-04e4-4dfe-b324-40c874d63a45" providerId="ADAL" clId="{C1B44FE9-208A-524F-BD98-0C95F494B251}" dt="2022-08-31T20:58:28.362" v="119" actId="20577"/>
        <pc:sldMkLst>
          <pc:docMk/>
          <pc:sldMk cId="841380148" sldId="263"/>
        </pc:sldMkLst>
        <pc:spChg chg="mod">
          <ac:chgData name="Tam, Victor" userId="91b29098-04e4-4dfe-b324-40c874d63a45" providerId="ADAL" clId="{C1B44FE9-208A-524F-BD98-0C95F494B251}" dt="2022-08-31T20:58:28.362" v="119" actId="20577"/>
          <ac:spMkLst>
            <pc:docMk/>
            <pc:sldMk cId="841380148" sldId="263"/>
            <ac:spMk id="4" creationId="{80006C6E-A972-3744-9D54-D760863D086A}"/>
          </ac:spMkLst>
        </pc:spChg>
      </pc:sldChg>
    </pc:docChg>
  </pc:docChgLst>
  <pc:docChgLst>
    <pc:chgData name="Tam, Victor" userId="91b29098-04e4-4dfe-b324-40c874d63a45" providerId="ADAL" clId="{C12921A2-B58F-7E41-89D0-1CA9F088DC47}"/>
    <pc:docChg chg="modSld">
      <pc:chgData name="Tam, Victor" userId="91b29098-04e4-4dfe-b324-40c874d63a45" providerId="ADAL" clId="{C12921A2-B58F-7E41-89D0-1CA9F088DC47}" dt="2021-09-21T23:40:46.772" v="5" actId="115"/>
      <pc:docMkLst>
        <pc:docMk/>
      </pc:docMkLst>
      <pc:sldChg chg="modSp mod">
        <pc:chgData name="Tam, Victor" userId="91b29098-04e4-4dfe-b324-40c874d63a45" providerId="ADAL" clId="{C12921A2-B58F-7E41-89D0-1CA9F088DC47}" dt="2021-09-21T23:40:46.772" v="5" actId="115"/>
        <pc:sldMkLst>
          <pc:docMk/>
          <pc:sldMk cId="817477793" sldId="260"/>
        </pc:sldMkLst>
        <pc:spChg chg="mod">
          <ac:chgData name="Tam, Victor" userId="91b29098-04e4-4dfe-b324-40c874d63a45" providerId="ADAL" clId="{C12921A2-B58F-7E41-89D0-1CA9F088DC47}" dt="2021-09-21T23:40:46.772" v="5" actId="115"/>
          <ac:spMkLst>
            <pc:docMk/>
            <pc:sldMk cId="817477793" sldId="260"/>
            <ac:spMk id="6" creationId="{58B9C55A-19F0-7442-AEA8-9B75EC12C803}"/>
          </ac:spMkLst>
        </pc:spChg>
      </pc:sldChg>
    </pc:docChg>
  </pc:docChgLst>
  <pc:docChgLst>
    <pc:chgData name="Tam, Victor" userId="S::vtam@santarosa.edu::91b29098-04e4-4dfe-b324-40c874d63a45" providerId="AD" clId="Web-{9A3D72D5-2C78-4F03-A2BA-84F7580B315D}"/>
    <pc:docChg chg="modSld">
      <pc:chgData name="Tam, Victor" userId="S::vtam@santarosa.edu::91b29098-04e4-4dfe-b324-40c874d63a45" providerId="AD" clId="Web-{9A3D72D5-2C78-4F03-A2BA-84F7580B315D}" dt="2022-09-19T22:27:59.931" v="5" actId="20577"/>
      <pc:docMkLst>
        <pc:docMk/>
      </pc:docMkLst>
      <pc:sldChg chg="modSp">
        <pc:chgData name="Tam, Victor" userId="S::vtam@santarosa.edu::91b29098-04e4-4dfe-b324-40c874d63a45" providerId="AD" clId="Web-{9A3D72D5-2C78-4F03-A2BA-84F7580B315D}" dt="2022-09-19T22:27:41.853" v="4" actId="20577"/>
        <pc:sldMkLst>
          <pc:docMk/>
          <pc:sldMk cId="322651152" sldId="257"/>
        </pc:sldMkLst>
        <pc:spChg chg="mod">
          <ac:chgData name="Tam, Victor" userId="S::vtam@santarosa.edu::91b29098-04e4-4dfe-b324-40c874d63a45" providerId="AD" clId="Web-{9A3D72D5-2C78-4F03-A2BA-84F7580B315D}" dt="2022-09-19T22:27:41.853" v="4" actId="20577"/>
          <ac:spMkLst>
            <pc:docMk/>
            <pc:sldMk cId="322651152" sldId="257"/>
            <ac:spMk id="4" creationId="{F6F2A869-32D1-EE41-BD98-2F37A0B3F758}"/>
          </ac:spMkLst>
        </pc:spChg>
      </pc:sldChg>
      <pc:sldChg chg="modSp">
        <pc:chgData name="Tam, Victor" userId="S::vtam@santarosa.edu::91b29098-04e4-4dfe-b324-40c874d63a45" providerId="AD" clId="Web-{9A3D72D5-2C78-4F03-A2BA-84F7580B315D}" dt="2022-09-19T22:27:59.931" v="5" actId="20577"/>
        <pc:sldMkLst>
          <pc:docMk/>
          <pc:sldMk cId="853610405" sldId="265"/>
        </pc:sldMkLst>
        <pc:spChg chg="mod">
          <ac:chgData name="Tam, Victor" userId="S::vtam@santarosa.edu::91b29098-04e4-4dfe-b324-40c874d63a45" providerId="AD" clId="Web-{9A3D72D5-2C78-4F03-A2BA-84F7580B315D}" dt="2022-09-19T22:27:59.931" v="5" actId="20577"/>
          <ac:spMkLst>
            <pc:docMk/>
            <pc:sldMk cId="853610405" sldId="265"/>
            <ac:spMk id="3" creationId="{99B927F9-FAA3-0BB4-8745-BE76A54C34D3}"/>
          </ac:spMkLst>
        </pc:spChg>
      </pc:sldChg>
    </pc:docChg>
  </pc:docChgLst>
  <pc:docChgLst>
    <pc:chgData name="Tam, Victor" userId="91b29098-04e4-4dfe-b324-40c874d63a45" providerId="ADAL" clId="{CD34E503-35EA-E745-8170-F07C62FCEFCD}"/>
    <pc:docChg chg="undo custSel addSld delSld modSld sldOrd">
      <pc:chgData name="Tam, Victor" userId="91b29098-04e4-4dfe-b324-40c874d63a45" providerId="ADAL" clId="{CD34E503-35EA-E745-8170-F07C62FCEFCD}" dt="2022-09-19T17:08:13.284" v="3706" actId="1076"/>
      <pc:docMkLst>
        <pc:docMk/>
      </pc:docMkLst>
      <pc:sldChg chg="modSp mod">
        <pc:chgData name="Tam, Victor" userId="91b29098-04e4-4dfe-b324-40c874d63a45" providerId="ADAL" clId="{CD34E503-35EA-E745-8170-F07C62FCEFCD}" dt="2022-09-19T17:04:20.381" v="3687" actId="20577"/>
        <pc:sldMkLst>
          <pc:docMk/>
          <pc:sldMk cId="3576280099" sldId="256"/>
        </pc:sldMkLst>
        <pc:spChg chg="mod">
          <ac:chgData name="Tam, Victor" userId="91b29098-04e4-4dfe-b324-40c874d63a45" providerId="ADAL" clId="{CD34E503-35EA-E745-8170-F07C62FCEFCD}" dt="2022-09-19T17:04:20.381" v="3687" actId="20577"/>
          <ac:spMkLst>
            <pc:docMk/>
            <pc:sldMk cId="3576280099" sldId="256"/>
            <ac:spMk id="2" creationId="{3B1D171F-F127-7F4D-8655-B922DF4ABB96}"/>
          </ac:spMkLst>
        </pc:spChg>
      </pc:sldChg>
      <pc:sldChg chg="modSp mod ord">
        <pc:chgData name="Tam, Victor" userId="91b29098-04e4-4dfe-b324-40c874d63a45" providerId="ADAL" clId="{CD34E503-35EA-E745-8170-F07C62FCEFCD}" dt="2022-09-19T17:03:39.919" v="3672" actId="1076"/>
        <pc:sldMkLst>
          <pc:docMk/>
          <pc:sldMk cId="322651152" sldId="257"/>
        </pc:sldMkLst>
        <pc:spChg chg="mod">
          <ac:chgData name="Tam, Victor" userId="91b29098-04e4-4dfe-b324-40c874d63a45" providerId="ADAL" clId="{CD34E503-35EA-E745-8170-F07C62FCEFCD}" dt="2022-09-19T16:42:58.130" v="2651" actId="20577"/>
          <ac:spMkLst>
            <pc:docMk/>
            <pc:sldMk cId="322651152" sldId="257"/>
            <ac:spMk id="2" creationId="{D7D1EB4B-3E1D-364C-B95F-F0E52A34DD1D}"/>
          </ac:spMkLst>
        </pc:spChg>
        <pc:spChg chg="mod">
          <ac:chgData name="Tam, Victor" userId="91b29098-04e4-4dfe-b324-40c874d63a45" providerId="ADAL" clId="{CD34E503-35EA-E745-8170-F07C62FCEFCD}" dt="2022-09-19T17:03:39.919" v="3672" actId="1076"/>
          <ac:spMkLst>
            <pc:docMk/>
            <pc:sldMk cId="322651152" sldId="257"/>
            <ac:spMk id="4" creationId="{F6F2A869-32D1-EE41-BD98-2F37A0B3F758}"/>
          </ac:spMkLst>
        </pc:spChg>
      </pc:sldChg>
      <pc:sldChg chg="modSp mod">
        <pc:chgData name="Tam, Victor" userId="91b29098-04e4-4dfe-b324-40c874d63a45" providerId="ADAL" clId="{CD34E503-35EA-E745-8170-F07C62FCEFCD}" dt="2022-09-14T23:43:07.049" v="229" actId="20577"/>
        <pc:sldMkLst>
          <pc:docMk/>
          <pc:sldMk cId="2255985087" sldId="258"/>
        </pc:sldMkLst>
        <pc:spChg chg="mod">
          <ac:chgData name="Tam, Victor" userId="91b29098-04e4-4dfe-b324-40c874d63a45" providerId="ADAL" clId="{CD34E503-35EA-E745-8170-F07C62FCEFCD}" dt="2022-09-14T23:43:07.049" v="229" actId="20577"/>
          <ac:spMkLst>
            <pc:docMk/>
            <pc:sldMk cId="2255985087" sldId="258"/>
            <ac:spMk id="2" creationId="{580676A9-E787-3D41-A506-23FBC12A917F}"/>
          </ac:spMkLst>
        </pc:spChg>
      </pc:sldChg>
      <pc:sldChg chg="addSp modSp mod ord">
        <pc:chgData name="Tam, Victor" userId="91b29098-04e4-4dfe-b324-40c874d63a45" providerId="ADAL" clId="{CD34E503-35EA-E745-8170-F07C62FCEFCD}" dt="2022-09-19T17:08:13.284" v="3706" actId="1076"/>
        <pc:sldMkLst>
          <pc:docMk/>
          <pc:sldMk cId="3953020758" sldId="259"/>
        </pc:sldMkLst>
        <pc:spChg chg="mod">
          <ac:chgData name="Tam, Victor" userId="91b29098-04e4-4dfe-b324-40c874d63a45" providerId="ADAL" clId="{CD34E503-35EA-E745-8170-F07C62FCEFCD}" dt="2022-09-19T16:48:33.015" v="2749" actId="14100"/>
          <ac:spMkLst>
            <pc:docMk/>
            <pc:sldMk cId="3953020758" sldId="259"/>
            <ac:spMk id="2" creationId="{4D2F91C2-FAC3-9042-BFE8-5131F48E0E91}"/>
          </ac:spMkLst>
        </pc:spChg>
        <pc:spChg chg="mod">
          <ac:chgData name="Tam, Victor" userId="91b29098-04e4-4dfe-b324-40c874d63a45" providerId="ADAL" clId="{CD34E503-35EA-E745-8170-F07C62FCEFCD}" dt="2022-09-19T17:08:04.016" v="3705" actId="1076"/>
          <ac:spMkLst>
            <pc:docMk/>
            <pc:sldMk cId="3953020758" sldId="259"/>
            <ac:spMk id="4" creationId="{DF91EE24-D2D6-5847-B227-B04EE9BBC515}"/>
          </ac:spMkLst>
        </pc:spChg>
        <pc:spChg chg="add mod">
          <ac:chgData name="Tam, Victor" userId="91b29098-04e4-4dfe-b324-40c874d63a45" providerId="ADAL" clId="{CD34E503-35EA-E745-8170-F07C62FCEFCD}" dt="2022-09-19T17:08:13.284" v="3706" actId="1076"/>
          <ac:spMkLst>
            <pc:docMk/>
            <pc:sldMk cId="3953020758" sldId="259"/>
            <ac:spMk id="5" creationId="{D96BBFAE-985F-5E20-34B7-9D15E55BDC3F}"/>
          </ac:spMkLst>
        </pc:spChg>
      </pc:sldChg>
      <pc:sldChg chg="delSp modSp del mod ord">
        <pc:chgData name="Tam, Victor" userId="91b29098-04e4-4dfe-b324-40c874d63a45" providerId="ADAL" clId="{CD34E503-35EA-E745-8170-F07C62FCEFCD}" dt="2022-09-19T16:46:26.006" v="2745" actId="2696"/>
        <pc:sldMkLst>
          <pc:docMk/>
          <pc:sldMk cId="4056512441" sldId="262"/>
        </pc:sldMkLst>
        <pc:spChg chg="mod">
          <ac:chgData name="Tam, Victor" userId="91b29098-04e4-4dfe-b324-40c874d63a45" providerId="ADAL" clId="{CD34E503-35EA-E745-8170-F07C62FCEFCD}" dt="2022-09-19T16:43:22.889" v="2677" actId="14100"/>
          <ac:spMkLst>
            <pc:docMk/>
            <pc:sldMk cId="4056512441" sldId="262"/>
            <ac:spMk id="2" creationId="{5EF9E55C-42CD-4E42-BFD8-FB0A3DE483BB}"/>
          </ac:spMkLst>
        </pc:spChg>
        <pc:spChg chg="del mod">
          <ac:chgData name="Tam, Victor" userId="91b29098-04e4-4dfe-b324-40c874d63a45" providerId="ADAL" clId="{CD34E503-35EA-E745-8170-F07C62FCEFCD}" dt="2022-09-19T16:46:21.793" v="2744"/>
          <ac:spMkLst>
            <pc:docMk/>
            <pc:sldMk cId="4056512441" sldId="262"/>
            <ac:spMk id="4" creationId="{BEEFB878-8598-7F4B-A094-33186E4FAE90}"/>
          </ac:spMkLst>
        </pc:spChg>
      </pc:sldChg>
      <pc:sldChg chg="modSp mod">
        <pc:chgData name="Tam, Victor" userId="91b29098-04e4-4dfe-b324-40c874d63a45" providerId="ADAL" clId="{CD34E503-35EA-E745-8170-F07C62FCEFCD}" dt="2022-09-19T17:00:58.872" v="3168" actId="1076"/>
        <pc:sldMkLst>
          <pc:docMk/>
          <pc:sldMk cId="841380148" sldId="263"/>
        </pc:sldMkLst>
        <pc:spChg chg="mod">
          <ac:chgData name="Tam, Victor" userId="91b29098-04e4-4dfe-b324-40c874d63a45" providerId="ADAL" clId="{CD34E503-35EA-E745-8170-F07C62FCEFCD}" dt="2022-09-19T17:00:56.353" v="3167" actId="1076"/>
          <ac:spMkLst>
            <pc:docMk/>
            <pc:sldMk cId="841380148" sldId="263"/>
            <ac:spMk id="2" creationId="{0E4EF142-EE70-5D46-85EE-84C89F013799}"/>
          </ac:spMkLst>
        </pc:spChg>
        <pc:spChg chg="mod">
          <ac:chgData name="Tam, Victor" userId="91b29098-04e4-4dfe-b324-40c874d63a45" providerId="ADAL" clId="{CD34E503-35EA-E745-8170-F07C62FCEFCD}" dt="2022-09-19T17:00:58.872" v="3168" actId="1076"/>
          <ac:spMkLst>
            <pc:docMk/>
            <pc:sldMk cId="841380148" sldId="263"/>
            <ac:spMk id="4" creationId="{80006C6E-A972-3744-9D54-D760863D086A}"/>
          </ac:spMkLst>
        </pc:spChg>
      </pc:sldChg>
      <pc:sldChg chg="modSp mod">
        <pc:chgData name="Tam, Victor" userId="91b29098-04e4-4dfe-b324-40c874d63a45" providerId="ADAL" clId="{CD34E503-35EA-E745-8170-F07C62FCEFCD}" dt="2022-09-19T17:01:16.959" v="3171" actId="14100"/>
        <pc:sldMkLst>
          <pc:docMk/>
          <pc:sldMk cId="1364403837" sldId="264"/>
        </pc:sldMkLst>
        <pc:spChg chg="mod">
          <ac:chgData name="Tam, Victor" userId="91b29098-04e4-4dfe-b324-40c874d63a45" providerId="ADAL" clId="{CD34E503-35EA-E745-8170-F07C62FCEFCD}" dt="2022-09-19T17:01:16.959" v="3171" actId="14100"/>
          <ac:spMkLst>
            <pc:docMk/>
            <pc:sldMk cId="1364403837" sldId="264"/>
            <ac:spMk id="2" creationId="{A42F523B-C4EF-7A40-BC91-FFD1852F8A2B}"/>
          </ac:spMkLst>
        </pc:spChg>
        <pc:spChg chg="mod">
          <ac:chgData name="Tam, Victor" userId="91b29098-04e4-4dfe-b324-40c874d63a45" providerId="ADAL" clId="{CD34E503-35EA-E745-8170-F07C62FCEFCD}" dt="2022-09-19T17:01:14.608" v="3170" actId="1076"/>
          <ac:spMkLst>
            <pc:docMk/>
            <pc:sldMk cId="1364403837" sldId="264"/>
            <ac:spMk id="4" creationId="{8DDAF531-95D1-8040-B26D-C9DDD8149A47}"/>
          </ac:spMkLst>
        </pc:spChg>
      </pc:sldChg>
      <pc:sldChg chg="addSp modSp new mod ord">
        <pc:chgData name="Tam, Victor" userId="91b29098-04e4-4dfe-b324-40c874d63a45" providerId="ADAL" clId="{CD34E503-35EA-E745-8170-F07C62FCEFCD}" dt="2022-09-19T17:06:09.864" v="3699" actId="20577"/>
        <pc:sldMkLst>
          <pc:docMk/>
          <pc:sldMk cId="853610405" sldId="265"/>
        </pc:sldMkLst>
        <pc:spChg chg="mod">
          <ac:chgData name="Tam, Victor" userId="91b29098-04e4-4dfe-b324-40c874d63a45" providerId="ADAL" clId="{CD34E503-35EA-E745-8170-F07C62FCEFCD}" dt="2022-09-19T16:27:43.724" v="2189" actId="1076"/>
          <ac:spMkLst>
            <pc:docMk/>
            <pc:sldMk cId="853610405" sldId="265"/>
            <ac:spMk id="2" creationId="{F6AA0609-B07E-8052-B2AD-B8BEDB4B88F6}"/>
          </ac:spMkLst>
        </pc:spChg>
        <pc:spChg chg="add mod">
          <ac:chgData name="Tam, Victor" userId="91b29098-04e4-4dfe-b324-40c874d63a45" providerId="ADAL" clId="{CD34E503-35EA-E745-8170-F07C62FCEFCD}" dt="2022-09-19T17:06:09.864" v="3699" actId="20577"/>
          <ac:spMkLst>
            <pc:docMk/>
            <pc:sldMk cId="853610405" sldId="265"/>
            <ac:spMk id="3" creationId="{99B927F9-FAA3-0BB4-8745-BE76A54C34D3}"/>
          </ac:spMkLst>
        </pc:spChg>
      </pc:sldChg>
      <pc:sldChg chg="new del">
        <pc:chgData name="Tam, Victor" userId="91b29098-04e4-4dfe-b324-40c874d63a45" providerId="ADAL" clId="{CD34E503-35EA-E745-8170-F07C62FCEFCD}" dt="2022-09-15T18:43:49.331" v="398" actId="680"/>
        <pc:sldMkLst>
          <pc:docMk/>
          <pc:sldMk cId="1915796914" sldId="265"/>
        </pc:sldMkLst>
      </pc:sldChg>
      <pc:sldChg chg="addSp modSp new mod">
        <pc:chgData name="Tam, Victor" userId="91b29098-04e4-4dfe-b324-40c874d63a45" providerId="ADAL" clId="{CD34E503-35EA-E745-8170-F07C62FCEFCD}" dt="2022-09-19T17:05:00.364" v="3688" actId="20577"/>
        <pc:sldMkLst>
          <pc:docMk/>
          <pc:sldMk cId="3611817914" sldId="266"/>
        </pc:sldMkLst>
        <pc:spChg chg="mod">
          <ac:chgData name="Tam, Victor" userId="91b29098-04e4-4dfe-b324-40c874d63a45" providerId="ADAL" clId="{CD34E503-35EA-E745-8170-F07C62FCEFCD}" dt="2022-09-19T17:05:00.364" v="3688" actId="20577"/>
          <ac:spMkLst>
            <pc:docMk/>
            <pc:sldMk cId="3611817914" sldId="266"/>
            <ac:spMk id="2" creationId="{45CCAFE4-7B82-23FB-CD32-B90448E49C02}"/>
          </ac:spMkLst>
        </pc:spChg>
        <pc:spChg chg="add mod">
          <ac:chgData name="Tam, Victor" userId="91b29098-04e4-4dfe-b324-40c874d63a45" providerId="ADAL" clId="{CD34E503-35EA-E745-8170-F07C62FCEFCD}" dt="2022-09-19T16:41:26.403" v="2479" actId="1076"/>
          <ac:spMkLst>
            <pc:docMk/>
            <pc:sldMk cId="3611817914" sldId="266"/>
            <ac:spMk id="3" creationId="{BBF4AEF3-11F1-A5EA-44C7-7F7650E14BC1}"/>
          </ac:spMkLst>
        </pc:spChg>
      </pc:sldChg>
      <pc:sldChg chg="addSp modSp new mod">
        <pc:chgData name="Tam, Victor" userId="91b29098-04e4-4dfe-b324-40c874d63a45" providerId="ADAL" clId="{CD34E503-35EA-E745-8170-F07C62FCEFCD}" dt="2022-09-19T17:06:29.507" v="3702" actId="20577"/>
        <pc:sldMkLst>
          <pc:docMk/>
          <pc:sldMk cId="2440875571" sldId="267"/>
        </pc:sldMkLst>
        <pc:spChg chg="mod">
          <ac:chgData name="Tam, Victor" userId="91b29098-04e4-4dfe-b324-40c874d63a45" providerId="ADAL" clId="{CD34E503-35EA-E745-8170-F07C62FCEFCD}" dt="2022-09-19T16:29:28.289" v="2297" actId="1076"/>
          <ac:spMkLst>
            <pc:docMk/>
            <pc:sldMk cId="2440875571" sldId="267"/>
            <ac:spMk id="2" creationId="{13CFE655-A7BB-0DA5-3E9E-305BF4DF6AB6}"/>
          </ac:spMkLst>
        </pc:spChg>
        <pc:spChg chg="add mod">
          <ac:chgData name="Tam, Victor" userId="91b29098-04e4-4dfe-b324-40c874d63a45" providerId="ADAL" clId="{CD34E503-35EA-E745-8170-F07C62FCEFCD}" dt="2022-09-19T17:06:29.507" v="3702" actId="20577"/>
          <ac:spMkLst>
            <pc:docMk/>
            <pc:sldMk cId="2440875571" sldId="267"/>
            <ac:spMk id="4" creationId="{3234AE1B-5753-68F3-4D34-19F6135EE6B9}"/>
          </ac:spMkLst>
        </pc:spChg>
      </pc:sldChg>
      <pc:sldChg chg="addSp modSp new mod">
        <pc:chgData name="Tam, Victor" userId="91b29098-04e4-4dfe-b324-40c874d63a45" providerId="ADAL" clId="{CD34E503-35EA-E745-8170-F07C62FCEFCD}" dt="2022-09-19T16:55:29.008" v="3126" actId="1076"/>
        <pc:sldMkLst>
          <pc:docMk/>
          <pc:sldMk cId="3202757191" sldId="268"/>
        </pc:sldMkLst>
        <pc:spChg chg="mod">
          <ac:chgData name="Tam, Victor" userId="91b29098-04e4-4dfe-b324-40c874d63a45" providerId="ADAL" clId="{CD34E503-35EA-E745-8170-F07C62FCEFCD}" dt="2022-09-19T16:49:43.635" v="2807" actId="20577"/>
          <ac:spMkLst>
            <pc:docMk/>
            <pc:sldMk cId="3202757191" sldId="268"/>
            <ac:spMk id="2" creationId="{27DDCEF9-58E7-882F-3F15-36B558457731}"/>
          </ac:spMkLst>
        </pc:spChg>
        <pc:spChg chg="add mod">
          <ac:chgData name="Tam, Victor" userId="91b29098-04e4-4dfe-b324-40c874d63a45" providerId="ADAL" clId="{CD34E503-35EA-E745-8170-F07C62FCEFCD}" dt="2022-09-19T16:50:39.220" v="3003" actId="122"/>
          <ac:spMkLst>
            <pc:docMk/>
            <pc:sldMk cId="3202757191" sldId="268"/>
            <ac:spMk id="3" creationId="{39822D57-3317-EA4C-10D6-9A5E38637C99}"/>
          </ac:spMkLst>
        </pc:spChg>
        <pc:spChg chg="add mod">
          <ac:chgData name="Tam, Victor" userId="91b29098-04e4-4dfe-b324-40c874d63a45" providerId="ADAL" clId="{CD34E503-35EA-E745-8170-F07C62FCEFCD}" dt="2022-09-19T16:54:38.224" v="3008" actId="1076"/>
          <ac:spMkLst>
            <pc:docMk/>
            <pc:sldMk cId="3202757191" sldId="268"/>
            <ac:spMk id="4" creationId="{6ED1C4ED-4AB9-9863-348C-5FD9D9C244DC}"/>
          </ac:spMkLst>
        </pc:spChg>
        <pc:spChg chg="add mod">
          <ac:chgData name="Tam, Victor" userId="91b29098-04e4-4dfe-b324-40c874d63a45" providerId="ADAL" clId="{CD34E503-35EA-E745-8170-F07C62FCEFCD}" dt="2022-09-19T16:55:29.008" v="3126" actId="1076"/>
          <ac:spMkLst>
            <pc:docMk/>
            <pc:sldMk cId="3202757191" sldId="268"/>
            <ac:spMk id="5" creationId="{715122A1-5E19-FC13-FDDC-288336AA7A7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3F103-BC34-4FE4-A40E-EDDEECFDA5D0}" type="datetimeFigureOut">
              <a:rPr lang="en-US" smtClean="0"/>
              <a:pPr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4164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19573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241935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019203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F34E6425-0181-43F2-84FC-787E803FD2F8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189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01755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98367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585001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318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98857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451C3-0FF4-47C4-B829-773ADF60F88C}" type="datetimeFigureOut">
              <a:rPr lang="en-US" smtClean="0"/>
              <a:t>9/19/2022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320782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9/19/2022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8541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forms.gle/1yLPnn5sZNnisShn6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lowryreed@santarosa.edu" TargetMode="External"/><Relationship Id="rId2" Type="http://schemas.openxmlformats.org/officeDocument/2006/relationships/hyperlink" Target="mailto:vtam@santarosa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it.ly/srjcfsc2022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D171F-F127-7F4D-8655-B922DF4ABB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Faculty Staffing REQUEST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934FC9-0337-AE4E-90D4-B089DDCA7BA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2022-2023</a:t>
            </a:r>
          </a:p>
        </p:txBody>
      </p:sp>
    </p:spTree>
    <p:extLst>
      <p:ext uri="{BB962C8B-B14F-4D97-AF65-F5344CB8AC3E}">
        <p14:creationId xmlns:p14="http://schemas.microsoft.com/office/powerpoint/2010/main" val="3576280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1EB4B-3E1D-364C-B95F-F0E52A34DD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-109331"/>
            <a:ext cx="10058400" cy="1609344"/>
          </a:xfrm>
        </p:spPr>
        <p:txBody>
          <a:bodyPr/>
          <a:lstStyle/>
          <a:p>
            <a:pPr algn="ctr"/>
            <a:r>
              <a:rPr lang="en-US" dirty="0"/>
              <a:t>This Year’s FOCUS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6F2A869-32D1-EE41-BD98-2F37A0B3F758}"/>
              </a:ext>
            </a:extLst>
          </p:cNvPr>
          <p:cNvSpPr txBox="1"/>
          <p:nvPr/>
        </p:nvSpPr>
        <p:spPr>
          <a:xfrm>
            <a:off x="620343" y="1500013"/>
            <a:ext cx="10828350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Student equity question will focus on both current and planned efforts by departments around IDEAA work.</a:t>
            </a:r>
          </a:p>
          <a:p>
            <a:endParaRPr lang="en-US" sz="36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/>
              <a:t>Narratives should address current enrollment environment.</a:t>
            </a:r>
          </a:p>
        </p:txBody>
      </p:sp>
    </p:spTree>
    <p:extLst>
      <p:ext uri="{BB962C8B-B14F-4D97-AF65-F5344CB8AC3E}">
        <p14:creationId xmlns:p14="http://schemas.microsoft.com/office/powerpoint/2010/main" val="3226511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DCEF9-58E7-882F-3F15-36B558457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5522" y="241871"/>
            <a:ext cx="10650818" cy="76154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COURSE COMPLETION DATA REQUEST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822D57-3317-EA4C-10D6-9A5E38637C99}"/>
              </a:ext>
            </a:extLst>
          </p:cNvPr>
          <p:cNvSpPr txBox="1"/>
          <p:nvPr/>
        </p:nvSpPr>
        <p:spPr>
          <a:xfrm>
            <a:off x="948060" y="1286635"/>
            <a:ext cx="1029587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dirty="0"/>
              <a:t>Requests for course completion data for disciplines/departments making staffing requests are due by Monday, Sept 26 at 5 PM: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D1C4ED-4AB9-9863-348C-5FD9D9C244DC}"/>
              </a:ext>
            </a:extLst>
          </p:cNvPr>
          <p:cNvSpPr txBox="1"/>
          <p:nvPr/>
        </p:nvSpPr>
        <p:spPr>
          <a:xfrm>
            <a:off x="2646336" y="3211966"/>
            <a:ext cx="6899325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>
                <a:hlinkClick r:id="rId2"/>
              </a:rPr>
              <a:t>https://</a:t>
            </a:r>
            <a:r>
              <a:rPr lang="en-US" sz="3000" dirty="0" err="1">
                <a:hlinkClick r:id="rId2"/>
              </a:rPr>
              <a:t>forms.gle</a:t>
            </a:r>
            <a:r>
              <a:rPr lang="en-US" sz="3000" dirty="0">
                <a:hlinkClick r:id="rId2"/>
              </a:rPr>
              <a:t>/1yLPnn5sZNnisShn6</a:t>
            </a:r>
            <a:endParaRPr lang="en-US" sz="3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122A1-5E19-FC13-FDDC-288336AA7A76}"/>
              </a:ext>
            </a:extLst>
          </p:cNvPr>
          <p:cNvSpPr txBox="1"/>
          <p:nvPr/>
        </p:nvSpPr>
        <p:spPr>
          <a:xfrm>
            <a:off x="1184076" y="4693685"/>
            <a:ext cx="982384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/>
              <a:t>OIR will provide course completion data by October 3.</a:t>
            </a:r>
          </a:p>
        </p:txBody>
      </p:sp>
    </p:spTree>
    <p:extLst>
      <p:ext uri="{BB962C8B-B14F-4D97-AF65-F5344CB8AC3E}">
        <p14:creationId xmlns:p14="http://schemas.microsoft.com/office/powerpoint/2010/main" val="3202757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F91C2-FAC3-9042-BFE8-5131F48E0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46702"/>
            <a:ext cx="10058400" cy="1059012"/>
          </a:xfrm>
        </p:spPr>
        <p:txBody>
          <a:bodyPr/>
          <a:lstStyle/>
          <a:p>
            <a:pPr algn="ctr"/>
            <a:r>
              <a:rPr lang="en-US" dirty="0"/>
              <a:t>DOCUMENTS DUE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91EE24-D2D6-5847-B227-B04EE9BBC515}"/>
              </a:ext>
            </a:extLst>
          </p:cNvPr>
          <p:cNvSpPr txBox="1"/>
          <p:nvPr/>
        </p:nvSpPr>
        <p:spPr>
          <a:xfrm>
            <a:off x="2844147" y="1551029"/>
            <a:ext cx="65037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600" dirty="0"/>
              <a:t>DATA FORM</a:t>
            </a:r>
          </a:p>
          <a:p>
            <a:pPr marL="342900" indent="-342900">
              <a:buAutoNum type="arabicPeriod"/>
            </a:pPr>
            <a:r>
              <a:rPr lang="en-US" sz="3600" dirty="0"/>
              <a:t>   NARRATIVE FORM</a:t>
            </a:r>
          </a:p>
          <a:p>
            <a:pPr marL="342900" indent="-342900">
              <a:buAutoNum type="arabicPeriod"/>
            </a:pPr>
            <a:r>
              <a:rPr lang="en-US" sz="3600" dirty="0"/>
              <a:t>   CLUSTER RANKING FORM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6BBFAE-985F-5E20-34B7-9D15E55BDC3F}"/>
              </a:ext>
            </a:extLst>
          </p:cNvPr>
          <p:cNvSpPr txBox="1"/>
          <p:nvPr/>
        </p:nvSpPr>
        <p:spPr>
          <a:xfrm>
            <a:off x="575827" y="4137889"/>
            <a:ext cx="1104034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000" dirty="0"/>
              <a:t>FORMS DUE </a:t>
            </a:r>
            <a:r>
              <a:rPr lang="en-US" sz="3000" b="1" dirty="0"/>
              <a:t>FRIDAY, OCTOBER 14 AT 5 PM</a:t>
            </a:r>
          </a:p>
          <a:p>
            <a:pPr algn="ctr"/>
            <a:r>
              <a:rPr lang="en-US" sz="3000" dirty="0"/>
              <a:t>EMAIL TO VICTOR TAM (</a:t>
            </a:r>
            <a:r>
              <a:rPr lang="en-US" sz="3000" dirty="0">
                <a:hlinkClick r:id="rId2"/>
              </a:rPr>
              <a:t>vtam@santarosa.edu</a:t>
            </a:r>
            <a:r>
              <a:rPr lang="en-US" sz="3000" dirty="0"/>
              <a:t>) and</a:t>
            </a:r>
          </a:p>
          <a:p>
            <a:pPr algn="ctr"/>
            <a:r>
              <a:rPr lang="en-US" sz="3000" dirty="0"/>
              <a:t>MEGAN LOWRY REED (</a:t>
            </a:r>
            <a:r>
              <a:rPr lang="en-US" sz="3000" dirty="0">
                <a:hlinkClick r:id="rId3"/>
              </a:rPr>
              <a:t>mlowryreed@santarosa.edu</a:t>
            </a:r>
            <a:r>
              <a:rPr lang="en-US" sz="30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53020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0D8E-6EEC-4746-8686-90CA8FF8C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33022"/>
            <a:ext cx="10058400" cy="1609344"/>
          </a:xfrm>
        </p:spPr>
        <p:txBody>
          <a:bodyPr/>
          <a:lstStyle/>
          <a:p>
            <a:pPr algn="ctr"/>
            <a:r>
              <a:rPr lang="en-US" dirty="0"/>
              <a:t>Committee Composition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543FDD0-92BD-074E-9B72-BAD4A85E54AD}"/>
              </a:ext>
            </a:extLst>
          </p:cNvPr>
          <p:cNvSpPr txBox="1"/>
          <p:nvPr/>
        </p:nvSpPr>
        <p:spPr>
          <a:xfrm>
            <a:off x="1066800" y="2226368"/>
            <a:ext cx="426533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STEVEN KESSLER</a:t>
            </a:r>
          </a:p>
          <a:p>
            <a:r>
              <a:rPr lang="en-US" sz="3600" dirty="0"/>
              <a:t>MONICA OHKUBO</a:t>
            </a:r>
          </a:p>
          <a:p>
            <a:r>
              <a:rPr lang="en-US" sz="3600" dirty="0"/>
              <a:t>NANCY PERSONS*</a:t>
            </a:r>
          </a:p>
          <a:p>
            <a:r>
              <a:rPr lang="en-US" sz="3600" dirty="0"/>
              <a:t>MICHAEL TRAINA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493BCA2-4615-D544-94D0-AEBBF600101B}"/>
              </a:ext>
            </a:extLst>
          </p:cNvPr>
          <p:cNvSpPr txBox="1"/>
          <p:nvPr/>
        </p:nvSpPr>
        <p:spPr>
          <a:xfrm>
            <a:off x="6298577" y="2226368"/>
            <a:ext cx="452322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3600" dirty="0"/>
              <a:t>REGINA GUERRA</a:t>
            </a:r>
          </a:p>
          <a:p>
            <a:pPr algn="r"/>
            <a:r>
              <a:rPr lang="en-US" sz="3600" dirty="0"/>
              <a:t>TAMMY SAKANASHI</a:t>
            </a:r>
          </a:p>
          <a:p>
            <a:pPr algn="r"/>
            <a:r>
              <a:rPr lang="en-US" sz="3600" dirty="0"/>
              <a:t>KIMBERLY STARKE</a:t>
            </a:r>
          </a:p>
          <a:p>
            <a:pPr algn="r"/>
            <a:r>
              <a:rPr lang="en-US" sz="3600" dirty="0"/>
              <a:t>VICTOR TAM*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C1C6002-C8B2-2F40-9877-FB95405940E1}"/>
              </a:ext>
            </a:extLst>
          </p:cNvPr>
          <p:cNvSpPr txBox="1"/>
          <p:nvPr/>
        </p:nvSpPr>
        <p:spPr>
          <a:xfrm>
            <a:off x="2789037" y="5173975"/>
            <a:ext cx="66139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SARAH HOPKINS, EX-OFFICIO</a:t>
            </a:r>
          </a:p>
        </p:txBody>
      </p:sp>
    </p:spTree>
    <p:extLst>
      <p:ext uri="{BB962C8B-B14F-4D97-AF65-F5344CB8AC3E}">
        <p14:creationId xmlns:p14="http://schemas.microsoft.com/office/powerpoint/2010/main" val="748394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190EC-6E52-1748-849F-4F324A8A5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55423"/>
            <a:ext cx="10058400" cy="1609344"/>
          </a:xfrm>
        </p:spPr>
        <p:txBody>
          <a:bodyPr/>
          <a:lstStyle/>
          <a:p>
            <a:pPr algn="ctr"/>
            <a:r>
              <a:rPr lang="en-US" dirty="0"/>
              <a:t>FACULTY STAFFING COMMITTEE Website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B9C55A-19F0-7442-AEA8-9B75EC12C803}"/>
              </a:ext>
            </a:extLst>
          </p:cNvPr>
          <p:cNvSpPr txBox="1"/>
          <p:nvPr/>
        </p:nvSpPr>
        <p:spPr>
          <a:xfrm>
            <a:off x="973059" y="2828835"/>
            <a:ext cx="102458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hlinkClick r:id="rId2"/>
              </a:rPr>
              <a:t>http://bit.ly/srjcfsc2022</a:t>
            </a:r>
            <a:endParaRPr lang="en-US" sz="7200" u="sng" dirty="0"/>
          </a:p>
        </p:txBody>
      </p:sp>
    </p:spTree>
    <p:extLst>
      <p:ext uri="{BB962C8B-B14F-4D97-AF65-F5344CB8AC3E}">
        <p14:creationId xmlns:p14="http://schemas.microsoft.com/office/powerpoint/2010/main" val="817477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CCAFE4-7B82-23FB-CD32-B90448E49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97596"/>
            <a:ext cx="10058400" cy="949314"/>
          </a:xfrm>
        </p:spPr>
        <p:txBody>
          <a:bodyPr/>
          <a:lstStyle/>
          <a:p>
            <a:pPr algn="ctr"/>
            <a:r>
              <a:rPr lang="en-US" dirty="0"/>
              <a:t>THIS YEAR’S PROCESS: HIGHLIGHTS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BF4AEF3-11F1-A5EA-44C7-7F7650E14BC1}"/>
              </a:ext>
            </a:extLst>
          </p:cNvPr>
          <p:cNvSpPr txBox="1"/>
          <p:nvPr/>
        </p:nvSpPr>
        <p:spPr>
          <a:xfrm>
            <a:off x="774122" y="1567346"/>
            <a:ext cx="1064375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Two forms submitted as part of request (narrative &amp; data forms)</a:t>
            </a:r>
          </a:p>
          <a:p>
            <a:endParaRPr lang="en-US" sz="3000" dirty="0"/>
          </a:p>
          <a:p>
            <a:r>
              <a:rPr lang="en-US" sz="3000" dirty="0"/>
              <a:t>All data are provided on the FSC website to complete forms (except course completion data). Deans are available to help.</a:t>
            </a:r>
          </a:p>
          <a:p>
            <a:endParaRPr lang="en-US" sz="3000" dirty="0"/>
          </a:p>
          <a:p>
            <a:r>
              <a:rPr lang="en-US" sz="3000" dirty="0"/>
              <a:t>Course completion data requests due Mon, Sept 26.</a:t>
            </a:r>
          </a:p>
          <a:p>
            <a:endParaRPr lang="en-US" sz="3000" dirty="0"/>
          </a:p>
          <a:p>
            <a:r>
              <a:rPr lang="en-US" sz="3000" dirty="0"/>
              <a:t>Presentations to FSC in-person on Fri, Oct 28.</a:t>
            </a:r>
          </a:p>
        </p:txBody>
      </p:sp>
    </p:spTree>
    <p:extLst>
      <p:ext uri="{BB962C8B-B14F-4D97-AF65-F5344CB8AC3E}">
        <p14:creationId xmlns:p14="http://schemas.microsoft.com/office/powerpoint/2010/main" val="3611817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AA0609-B07E-8052-B2AD-B8BEDB4B8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07986"/>
            <a:ext cx="10058400" cy="906846"/>
          </a:xfrm>
        </p:spPr>
        <p:txBody>
          <a:bodyPr/>
          <a:lstStyle/>
          <a:p>
            <a:pPr algn="ctr"/>
            <a:r>
              <a:rPr lang="en-US" dirty="0"/>
              <a:t>TIMELINE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B927F9-FAA3-0BB4-8745-BE76A54C34D3}"/>
              </a:ext>
            </a:extLst>
          </p:cNvPr>
          <p:cNvSpPr txBox="1"/>
          <p:nvPr/>
        </p:nvSpPr>
        <p:spPr>
          <a:xfrm>
            <a:off x="666750" y="1578514"/>
            <a:ext cx="10858500" cy="47089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000" dirty="0"/>
              <a:t>Tues, Sept 20:  Faculty Staffing Process Kick-off at DCC/IM</a:t>
            </a:r>
          </a:p>
          <a:p>
            <a:endParaRPr lang="en-US" sz="3000" dirty="0"/>
          </a:p>
          <a:p>
            <a:r>
              <a:rPr lang="en-US" sz="3000" dirty="0"/>
              <a:t>Mon, Sept 26:  Course Completion Data Request Due</a:t>
            </a:r>
          </a:p>
          <a:p>
            <a:endParaRPr lang="en-US" sz="3000" dirty="0"/>
          </a:p>
          <a:p>
            <a:r>
              <a:rPr lang="en-US" sz="3000" dirty="0"/>
              <a:t>Mon, Oct 3: OIR distributes Course Completion Data to areas</a:t>
            </a:r>
          </a:p>
          <a:p>
            <a:endParaRPr lang="en-US" sz="3000" dirty="0"/>
          </a:p>
          <a:p>
            <a:r>
              <a:rPr lang="en-US" sz="3000" dirty="0"/>
              <a:t>Thurs, Oct 13: Faculty Staffing Requests due to Supervising Administrator</a:t>
            </a:r>
          </a:p>
          <a:p>
            <a:endParaRPr lang="en-US" sz="3000" dirty="0"/>
          </a:p>
          <a:p>
            <a:r>
              <a:rPr lang="en-US" sz="3000" dirty="0"/>
              <a:t>Friday, Oct 14: Faculty Staffing Requests due to Committee</a:t>
            </a:r>
          </a:p>
        </p:txBody>
      </p:sp>
    </p:spTree>
    <p:extLst>
      <p:ext uri="{BB962C8B-B14F-4D97-AF65-F5344CB8AC3E}">
        <p14:creationId xmlns:p14="http://schemas.microsoft.com/office/powerpoint/2010/main" val="8536104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FE655-A7BB-0DA5-3E9E-305BF4DF6A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07985"/>
            <a:ext cx="10058400" cy="866187"/>
          </a:xfrm>
        </p:spPr>
        <p:txBody>
          <a:bodyPr/>
          <a:lstStyle/>
          <a:p>
            <a:pPr algn="ctr"/>
            <a:r>
              <a:rPr lang="en-US" dirty="0"/>
              <a:t>Timeline continued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234AE1B-5753-68F3-4D34-19F6135EE6B9}"/>
              </a:ext>
            </a:extLst>
          </p:cNvPr>
          <p:cNvSpPr txBox="1"/>
          <p:nvPr/>
        </p:nvSpPr>
        <p:spPr>
          <a:xfrm>
            <a:off x="684934" y="1578508"/>
            <a:ext cx="1082213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dirty="0"/>
              <a:t>Fri, Oct 28: Presentations by Disciplines/Departments to Faculty Staffing Committee. (Chairs, Coordinators, and Deans can all present).  15 min time-slot (10 min presentation &amp; 5 min Q&amp;A).</a:t>
            </a:r>
          </a:p>
          <a:p>
            <a:endParaRPr lang="en-US" sz="3000" dirty="0"/>
          </a:p>
          <a:p>
            <a:r>
              <a:rPr lang="en-US" sz="3000" dirty="0"/>
              <a:t>Week of Nov 7: Dr. Chong announces positions authorized for recruitment</a:t>
            </a:r>
          </a:p>
          <a:p>
            <a:endParaRPr lang="en-US" sz="3000" dirty="0"/>
          </a:p>
          <a:p>
            <a:r>
              <a:rPr lang="en-US" sz="3000" dirty="0"/>
              <a:t>Nov – Dec:  Recruitment begins. HR will announce group training date.</a:t>
            </a:r>
          </a:p>
        </p:txBody>
      </p:sp>
    </p:spTree>
    <p:extLst>
      <p:ext uri="{BB962C8B-B14F-4D97-AF65-F5344CB8AC3E}">
        <p14:creationId xmlns:p14="http://schemas.microsoft.com/office/powerpoint/2010/main" val="24408755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676A9-E787-3D41-A506-23FBC12A9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246093"/>
            <a:ext cx="10058400" cy="1609344"/>
          </a:xfrm>
        </p:spPr>
        <p:txBody>
          <a:bodyPr/>
          <a:lstStyle/>
          <a:p>
            <a:pPr algn="ctr"/>
            <a:r>
              <a:rPr lang="en-US" dirty="0"/>
              <a:t>Scoring Rubric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B4AF0E-F75B-C94D-817C-AC72908196C8}"/>
              </a:ext>
            </a:extLst>
          </p:cNvPr>
          <p:cNvSpPr txBox="1"/>
          <p:nvPr/>
        </p:nvSpPr>
        <p:spPr>
          <a:xfrm>
            <a:off x="508940" y="2140242"/>
            <a:ext cx="1098198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Discipline / Department / Program Needs (0-10)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Student &amp; Staffing Needs (0-10)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Student Equity Needs (0-10)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District, State, &amp; Societal Priorities (0-10) 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/>
              <a:t>Mandates (Y/N) </a:t>
            </a:r>
          </a:p>
        </p:txBody>
      </p:sp>
    </p:spTree>
    <p:extLst>
      <p:ext uri="{BB962C8B-B14F-4D97-AF65-F5344CB8AC3E}">
        <p14:creationId xmlns:p14="http://schemas.microsoft.com/office/powerpoint/2010/main" val="22559850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EF142-EE70-5D46-85EE-84C89F013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28596"/>
            <a:ext cx="10058400" cy="988105"/>
          </a:xfrm>
        </p:spPr>
        <p:txBody>
          <a:bodyPr/>
          <a:lstStyle/>
          <a:p>
            <a:pPr algn="ctr"/>
            <a:r>
              <a:rPr lang="en-US" dirty="0"/>
              <a:t>Data form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0006C6E-A972-3744-9D54-D760863D086A}"/>
              </a:ext>
            </a:extLst>
          </p:cNvPr>
          <p:cNvSpPr txBox="1"/>
          <p:nvPr/>
        </p:nvSpPr>
        <p:spPr>
          <a:xfrm>
            <a:off x="485493" y="1116701"/>
            <a:ext cx="1122101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Data is provided for nearly ALL entry fields on the FSC website.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Please rely on deans/directors regarding data.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Historic data will encompass Fall 2019 thru Spring 2022 (and excludes summers).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Any data clarification can be provided on the narrative form.</a:t>
            </a:r>
          </a:p>
        </p:txBody>
      </p:sp>
    </p:spTree>
    <p:extLst>
      <p:ext uri="{BB962C8B-B14F-4D97-AF65-F5344CB8AC3E}">
        <p14:creationId xmlns:p14="http://schemas.microsoft.com/office/powerpoint/2010/main" val="8413801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F523B-C4EF-7A40-BC91-FFD1852F8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176519"/>
            <a:ext cx="10058400" cy="1069654"/>
          </a:xfrm>
        </p:spPr>
        <p:txBody>
          <a:bodyPr/>
          <a:lstStyle/>
          <a:p>
            <a:pPr algn="ctr"/>
            <a:r>
              <a:rPr lang="en-US" dirty="0"/>
              <a:t>NARRATIVE FORM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DAF531-95D1-8040-B26D-C9DDD8149A47}"/>
              </a:ext>
            </a:extLst>
          </p:cNvPr>
          <p:cNvSpPr txBox="1"/>
          <p:nvPr/>
        </p:nvSpPr>
        <p:spPr>
          <a:xfrm>
            <a:off x="513756" y="1603168"/>
            <a:ext cx="1155956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Four questions, each aligned with a scoring criterion.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Each response is limited to 250 words.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600" dirty="0"/>
              <a:t>This form helps to provide the committee with qualitative data to make the strongest case for your request.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644038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15F72BED746242A2795173CA041EFF" ma:contentTypeVersion="0" ma:contentTypeDescription="Create a new document." ma:contentTypeScope="" ma:versionID="393317572312a2e25e0c19c8652ba9aa">
  <xsd:schema xmlns:xsd="http://www.w3.org/2001/XMLSchema" xmlns:xs="http://www.w3.org/2001/XMLSchema" xmlns:p="http://schemas.microsoft.com/office/2006/metadata/properties" xmlns:ns2="c1789741-fdc5-4432-a0fa-1baf49da5a6b" targetNamespace="http://schemas.microsoft.com/office/2006/metadata/properties" ma:root="true" ma:fieldsID="0b2fabb84a6dea6765f0b6a7b6db6377" ns2:_="">
    <xsd:import namespace="c1789741-fdc5-4432-a0fa-1baf49da5a6b"/>
    <xsd:element name="properties">
      <xsd:complexType>
        <xsd:sequence>
          <xsd:element name="documentManagement">
            <xsd:complexType>
              <xsd:all>
                <xsd:element ref="ns2:Category"/>
                <xsd:element ref="ns2:Meeting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789741-fdc5-4432-a0fa-1baf49da5a6b" elementFormDefault="qualified">
    <xsd:import namespace="http://schemas.microsoft.com/office/2006/documentManagement/types"/>
    <xsd:import namespace="http://schemas.microsoft.com/office/infopath/2007/PartnerControls"/>
    <xsd:element name="Category" ma:index="8" ma:displayName="Category" ma:description="" ma:format="Dropdown" ma:internalName="Category">
      <xsd:simpleType>
        <xsd:restriction base="dms:Choice">
          <xsd:enumeration value="Agendas"/>
          <xsd:enumeration value="Minutes"/>
          <xsd:enumeration value="Other documents"/>
        </xsd:restriction>
      </xsd:simpleType>
    </xsd:element>
    <xsd:element name="Meeting_x0020_Date" ma:index="9" nillable="true" ma:displayName="Meeting Date" ma:default="[today]" ma:format="DateOnly" ma:internalName="Meeting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c1789741-fdc5-4432-a0fa-1baf49da5a6b">Other documents</Category>
    <Meeting_x0020_Date xmlns="c1789741-fdc5-4432-a0fa-1baf49da5a6b">2022-09-20T07:00:00+00:00</Meeting_x0020_Date>
  </documentManagement>
</p:properties>
</file>

<file path=customXml/itemProps1.xml><?xml version="1.0" encoding="utf-8"?>
<ds:datastoreItem xmlns:ds="http://schemas.openxmlformats.org/officeDocument/2006/customXml" ds:itemID="{3DE65AD3-FFDC-4273-B11F-FF3D2EA2078C}"/>
</file>

<file path=customXml/itemProps2.xml><?xml version="1.0" encoding="utf-8"?>
<ds:datastoreItem xmlns:ds="http://schemas.openxmlformats.org/officeDocument/2006/customXml" ds:itemID="{3E6EBDAC-9E8A-4C90-BC85-B64FFEAC2CD5}"/>
</file>

<file path=customXml/itemProps3.xml><?xml version="1.0" encoding="utf-8"?>
<ds:datastoreItem xmlns:ds="http://schemas.openxmlformats.org/officeDocument/2006/customXml" ds:itemID="{7535856A-8600-4D23-8B07-368E87E4EEAF}"/>
</file>

<file path=docProps/app.xml><?xml version="1.0" encoding="utf-8"?>
<Properties xmlns="http://schemas.openxmlformats.org/officeDocument/2006/extended-properties" xmlns:vt="http://schemas.openxmlformats.org/officeDocument/2006/docPropsVTypes">
  <Template>{7337C9D9-102A-054E-8A7F-942DD6607DEF}tf10001070</Template>
  <TotalTime>3219</TotalTime>
  <Words>470</Words>
  <Application>Microsoft Office PowerPoint</Application>
  <PresentationFormat>Widescreen</PresentationFormat>
  <Paragraphs>73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Wood Type</vt:lpstr>
      <vt:lpstr>Faculty Staffing REQUEST PROCESS</vt:lpstr>
      <vt:lpstr>Committee Composition</vt:lpstr>
      <vt:lpstr>FACULTY STAFFING COMMITTEE Website</vt:lpstr>
      <vt:lpstr>THIS YEAR’S PROCESS: HIGHLIGHTS</vt:lpstr>
      <vt:lpstr>TIMELINE</vt:lpstr>
      <vt:lpstr>Timeline continued</vt:lpstr>
      <vt:lpstr>Scoring Rubric</vt:lpstr>
      <vt:lpstr>Data form</vt:lpstr>
      <vt:lpstr>NARRATIVE FORM</vt:lpstr>
      <vt:lpstr>This Year’s FOCUS</vt:lpstr>
      <vt:lpstr>COURSE COMPLETION DATA REQUEST</vt:lpstr>
      <vt:lpstr>DOCUMENTS DUE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Staffing Process</dc:title>
  <dc:creator>Tam, Victor</dc:creator>
  <cp:lastModifiedBy>Tam, Victor</cp:lastModifiedBy>
  <cp:revision>8</cp:revision>
  <dcterms:created xsi:type="dcterms:W3CDTF">2021-09-18T21:55:36Z</dcterms:created>
  <dcterms:modified xsi:type="dcterms:W3CDTF">2022-09-19T22:28:10Z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0x0101008715F72BED746242A2795173CA041EFF</vt:lpwstr>
  </property>
</Properties>
</file>